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4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CDC31D-58D2-419D-989B-CE2CB226EA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3AC5320-EB67-454F-A4DB-53F4176E51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B9088D-6871-4085-89B9-2C780E9F0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8281-E46F-4AF8-A6C9-05B3420C53BA}" type="datetimeFigureOut">
              <a:rPr lang="de-CH" smtClean="0"/>
              <a:t>25.10.2022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1D3247-C04D-452E-B2BA-C0AF2B896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F40DE5-7E05-4586-8886-AF379D794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32D3-489D-43A9-BC79-951AF7186F0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61187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EE2A1C-F862-425A-8512-5B07FBE7F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F4D9AF2-DDC5-44C6-ACA9-E07FDEDF3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23BD02-3C08-4E0A-B0FF-B067EBDAE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8281-E46F-4AF8-A6C9-05B3420C53BA}" type="datetimeFigureOut">
              <a:rPr lang="de-CH" smtClean="0"/>
              <a:t>25.10.2022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E1D4BE4-E44A-4BA0-9FBB-7D25E92DF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7E98CA9-A0DB-4A98-9CD0-F24CC98F7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32D3-489D-43A9-BC79-951AF7186F0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2598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031D77B-8287-4F91-95A1-0203CDC570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CB8FC5E-272F-4D2E-A493-0B9626673B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530245-0039-4D6C-A118-0B704609A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8281-E46F-4AF8-A6C9-05B3420C53BA}" type="datetimeFigureOut">
              <a:rPr lang="de-CH" smtClean="0"/>
              <a:t>25.10.2022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F719DB3-1247-462D-8C29-CF3E41BD9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EAF139-6959-4DA2-B2C1-77CD82D4B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32D3-489D-43A9-BC79-951AF7186F0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52439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ECFBE0-D473-4550-9F11-EC0176DF2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6C19CF-3E7B-481E-827F-A5542A561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8A19BB-ABA1-4DDB-8376-0C0F3E178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8281-E46F-4AF8-A6C9-05B3420C53BA}" type="datetimeFigureOut">
              <a:rPr lang="de-CH" smtClean="0"/>
              <a:t>25.10.2022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50F091-905F-417F-883C-9299E0EF4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13D991-20E3-438F-8264-56DEB2E36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32D3-489D-43A9-BC79-951AF7186F0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50717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ABEB08-972A-4D54-9023-67CEAE589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9E381B9-F16A-47CB-BAD0-E5FFA576FD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AEEFB53-350F-44CB-8356-22D985458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8281-E46F-4AF8-A6C9-05B3420C53BA}" type="datetimeFigureOut">
              <a:rPr lang="de-CH" smtClean="0"/>
              <a:t>25.10.2022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01455D4-24B4-47A2-B00A-187759F4F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BFC32FA-40B7-4647-9D5C-0D89C36DF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32D3-489D-43A9-BC79-951AF7186F0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3052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91B4D-A0D0-4602-BCD1-D853DBB05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7A1A753-1782-4318-8A16-41F541DEDF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6BC48EE-2FCC-4E22-A155-3E221792EE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493F4A1-8DA7-4A07-A785-466CC7423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8281-E46F-4AF8-A6C9-05B3420C53BA}" type="datetimeFigureOut">
              <a:rPr lang="de-CH" smtClean="0"/>
              <a:t>25.10.2022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59E59D9-7B7C-4907-8437-E18C66B83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69B149A-478C-4088-94E5-57B479468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32D3-489D-43A9-BC79-951AF7186F0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19076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86A835-CB47-40B3-988B-8B38BF1B5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2E05FBC-F861-4BFD-B7DA-6F68D861B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51B224F-C193-4CF1-B380-F6FF6C884E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F5F7AC1-56A9-401D-9C4F-AF2BF89C9F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B330456-C123-40E9-B4BD-A0F6199683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B4B1677-2F43-4BAB-B3DE-A033B4D68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8281-E46F-4AF8-A6C9-05B3420C53BA}" type="datetimeFigureOut">
              <a:rPr lang="de-CH" smtClean="0"/>
              <a:t>25.10.2022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9E1D704-25C3-4F43-8219-BACF99133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044C6B2-BBC0-4E98-98A4-55685091C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32D3-489D-43A9-BC79-951AF7186F0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5252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393F31-07B6-4299-ABFE-D4C39125B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0ED3204-0D34-40B1-A8CF-FE1E82811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8281-E46F-4AF8-A6C9-05B3420C53BA}" type="datetimeFigureOut">
              <a:rPr lang="de-CH" smtClean="0"/>
              <a:t>25.10.2022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69D9FA8-1A4B-427A-8C09-84647BA10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B958001-689A-4643-BE6C-4E1B4F6F7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32D3-489D-43A9-BC79-951AF7186F0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95029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C18996F-FCBA-4654-82C6-D2DCBC7CA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8281-E46F-4AF8-A6C9-05B3420C53BA}" type="datetimeFigureOut">
              <a:rPr lang="de-CH" smtClean="0"/>
              <a:t>25.10.2022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A9DB4F5-4DCA-40D7-9748-32EEB9D10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B97160E-C8A7-4327-B4C1-5CE313967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32D3-489D-43A9-BC79-951AF7186F0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7404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5058EA-60F6-46EF-B320-CD8CF148F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3A60B3-9A39-4180-814E-A5BD8679D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9E3394F-EB3F-40C7-B19E-5709F45CF5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65437B5-D01D-4FBD-BD0E-558A91AE1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8281-E46F-4AF8-A6C9-05B3420C53BA}" type="datetimeFigureOut">
              <a:rPr lang="de-CH" smtClean="0"/>
              <a:t>25.10.2022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373A309-9D21-4CDB-8734-B59A2BC1A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501941-4E26-4D23-9769-A152F9E1E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32D3-489D-43A9-BC79-951AF7186F0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59342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627B88-AF9B-4C24-A479-62AF0CBD2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B39AE65-7EEC-4827-B861-B1DFF2EB2E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062CEA6-9ED7-4FDA-B2E3-8A77647DF3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69AB8CD-8D03-4DED-A1F3-A0002A2AB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8281-E46F-4AF8-A6C9-05B3420C53BA}" type="datetimeFigureOut">
              <a:rPr lang="de-CH" smtClean="0"/>
              <a:t>25.10.2022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09CAA27-0E3D-4B82-9ECB-73F8B290E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BBFA02C-6488-41A4-9B43-E299207B2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32D3-489D-43A9-BC79-951AF7186F0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46573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8703173-27C1-4855-AC91-714E08DE6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66DDF6F-271A-4096-954E-22E772E7F0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5E937C-B3E0-4D99-B4ED-C425D83D4F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38281-E46F-4AF8-A6C9-05B3420C53BA}" type="datetimeFigureOut">
              <a:rPr lang="de-CH" smtClean="0"/>
              <a:t>25.10.2022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C0F114-76A2-48A6-9251-16604476A1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80D5CA-1F2D-4FD0-AD6A-629C6A435A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032D3-489D-43A9-BC79-951AF7186F0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71783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5">
            <a:extLst>
              <a:ext uri="{FF2B5EF4-FFF2-40B4-BE49-F238E27FC236}">
                <a16:creationId xmlns:a16="http://schemas.microsoft.com/office/drawing/2014/main" id="{5DE09171-3B1F-44C6-BCEA-6528C372F369}"/>
              </a:ext>
            </a:extLst>
          </p:cNvPr>
          <p:cNvSpPr txBox="1">
            <a:spLocks/>
          </p:cNvSpPr>
          <p:nvPr/>
        </p:nvSpPr>
        <p:spPr>
          <a:xfrm>
            <a:off x="572293" y="452794"/>
            <a:ext cx="11053763" cy="4751387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de-CH" sz="1600"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CH" sz="1600"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CH" sz="1600" dirty="0"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</p:txBody>
      </p:sp>
      <p:sp>
        <p:nvSpPr>
          <p:cNvPr id="5" name="Freihandform: Form 4">
            <a:extLst>
              <a:ext uri="{FF2B5EF4-FFF2-40B4-BE49-F238E27FC236}">
                <a16:creationId xmlns:a16="http://schemas.microsoft.com/office/drawing/2014/main" id="{C85E06F1-1F23-4C60-A9A3-D9314D6EFB92}"/>
              </a:ext>
            </a:extLst>
          </p:cNvPr>
          <p:cNvSpPr/>
          <p:nvPr/>
        </p:nvSpPr>
        <p:spPr>
          <a:xfrm>
            <a:off x="3659243" y="250372"/>
            <a:ext cx="5220592" cy="730154"/>
          </a:xfrm>
          <a:custGeom>
            <a:avLst/>
            <a:gdLst>
              <a:gd name="connsiteX0" fmla="*/ 0 w 1499449"/>
              <a:gd name="connsiteY0" fmla="*/ 0 h 749724"/>
              <a:gd name="connsiteX1" fmla="*/ 1499449 w 1499449"/>
              <a:gd name="connsiteY1" fmla="*/ 0 h 749724"/>
              <a:gd name="connsiteX2" fmla="*/ 1499449 w 1499449"/>
              <a:gd name="connsiteY2" fmla="*/ 749724 h 749724"/>
              <a:gd name="connsiteX3" fmla="*/ 0 w 1499449"/>
              <a:gd name="connsiteY3" fmla="*/ 749724 h 749724"/>
              <a:gd name="connsiteX4" fmla="*/ 0 w 1499449"/>
              <a:gd name="connsiteY4" fmla="*/ 0 h 749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9449" h="749724">
                <a:moveTo>
                  <a:pt x="0" y="0"/>
                </a:moveTo>
                <a:lnTo>
                  <a:pt x="1499449" y="0"/>
                </a:lnTo>
                <a:lnTo>
                  <a:pt x="1499449" y="749724"/>
                </a:lnTo>
                <a:lnTo>
                  <a:pt x="0" y="749724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845" tIns="29845" rIns="29845" bIns="29845" numCol="1" spcCol="1270" anchor="ctr" anchorCtr="0">
            <a:noAutofit/>
          </a:bodyPr>
          <a:lstStyle/>
          <a:p>
            <a:pPr marL="0" lvl="0" indent="0" algn="ctr" defTabSz="2089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CH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reihandform: Form 5">
            <a:extLst>
              <a:ext uri="{FF2B5EF4-FFF2-40B4-BE49-F238E27FC236}">
                <a16:creationId xmlns:a16="http://schemas.microsoft.com/office/drawing/2014/main" id="{6799BE20-4B73-4FDC-AD0E-4EEFD123557C}"/>
              </a:ext>
            </a:extLst>
          </p:cNvPr>
          <p:cNvSpPr/>
          <p:nvPr/>
        </p:nvSpPr>
        <p:spPr>
          <a:xfrm>
            <a:off x="9565636" y="1376363"/>
            <a:ext cx="1834033" cy="730154"/>
          </a:xfrm>
          <a:custGeom>
            <a:avLst/>
            <a:gdLst>
              <a:gd name="connsiteX0" fmla="*/ 0 w 1499449"/>
              <a:gd name="connsiteY0" fmla="*/ 0 h 749724"/>
              <a:gd name="connsiteX1" fmla="*/ 1499449 w 1499449"/>
              <a:gd name="connsiteY1" fmla="*/ 0 h 749724"/>
              <a:gd name="connsiteX2" fmla="*/ 1499449 w 1499449"/>
              <a:gd name="connsiteY2" fmla="*/ 749724 h 749724"/>
              <a:gd name="connsiteX3" fmla="*/ 0 w 1499449"/>
              <a:gd name="connsiteY3" fmla="*/ 749724 h 749724"/>
              <a:gd name="connsiteX4" fmla="*/ 0 w 1499449"/>
              <a:gd name="connsiteY4" fmla="*/ 0 h 749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9449" h="749724">
                <a:moveTo>
                  <a:pt x="0" y="0"/>
                </a:moveTo>
                <a:lnTo>
                  <a:pt x="1499449" y="0"/>
                </a:lnTo>
                <a:lnTo>
                  <a:pt x="1499449" y="749724"/>
                </a:lnTo>
                <a:lnTo>
                  <a:pt x="0" y="749724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020" tIns="33020" rIns="33020" bIns="33020" numCol="1" spcCol="1270" anchor="ctr" anchorCtr="0">
            <a:noAutofit/>
          </a:bodyPr>
          <a:lstStyle/>
          <a:p>
            <a:pPr marL="0" lvl="0" indent="0" algn="ctr" defTabSz="2311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CH" sz="16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reihandform: Form 6">
            <a:extLst>
              <a:ext uri="{FF2B5EF4-FFF2-40B4-BE49-F238E27FC236}">
                <a16:creationId xmlns:a16="http://schemas.microsoft.com/office/drawing/2014/main" id="{D923F79E-F4F5-499E-B2D6-0E0CA6939890}"/>
              </a:ext>
            </a:extLst>
          </p:cNvPr>
          <p:cNvSpPr/>
          <p:nvPr/>
        </p:nvSpPr>
        <p:spPr>
          <a:xfrm>
            <a:off x="9565636" y="2376573"/>
            <a:ext cx="1834033" cy="730154"/>
          </a:xfrm>
          <a:custGeom>
            <a:avLst/>
            <a:gdLst>
              <a:gd name="connsiteX0" fmla="*/ 0 w 1499449"/>
              <a:gd name="connsiteY0" fmla="*/ 0 h 749724"/>
              <a:gd name="connsiteX1" fmla="*/ 1499449 w 1499449"/>
              <a:gd name="connsiteY1" fmla="*/ 0 h 749724"/>
              <a:gd name="connsiteX2" fmla="*/ 1499449 w 1499449"/>
              <a:gd name="connsiteY2" fmla="*/ 749724 h 749724"/>
              <a:gd name="connsiteX3" fmla="*/ 0 w 1499449"/>
              <a:gd name="connsiteY3" fmla="*/ 749724 h 749724"/>
              <a:gd name="connsiteX4" fmla="*/ 0 w 1499449"/>
              <a:gd name="connsiteY4" fmla="*/ 0 h 749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9449" h="749724">
                <a:moveTo>
                  <a:pt x="0" y="0"/>
                </a:moveTo>
                <a:lnTo>
                  <a:pt x="1499449" y="0"/>
                </a:lnTo>
                <a:lnTo>
                  <a:pt x="1499449" y="749724"/>
                </a:lnTo>
                <a:lnTo>
                  <a:pt x="0" y="74972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020" tIns="33020" rIns="33020" bIns="33020" numCol="1" spcCol="1270" anchor="ctr" anchorCtr="0">
            <a:noAutofit/>
          </a:bodyPr>
          <a:lstStyle/>
          <a:p>
            <a:pPr marL="0" lvl="0" indent="0" algn="ctr" defTabSz="2311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CH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ABD6E95B-8A35-457C-BC7C-ADEC05EE359C}"/>
              </a:ext>
            </a:extLst>
          </p:cNvPr>
          <p:cNvSpPr/>
          <p:nvPr/>
        </p:nvSpPr>
        <p:spPr>
          <a:xfrm>
            <a:off x="9565636" y="3376783"/>
            <a:ext cx="1834033" cy="730154"/>
          </a:xfrm>
          <a:custGeom>
            <a:avLst/>
            <a:gdLst>
              <a:gd name="connsiteX0" fmla="*/ 0 w 1499449"/>
              <a:gd name="connsiteY0" fmla="*/ 0 h 749724"/>
              <a:gd name="connsiteX1" fmla="*/ 1499449 w 1499449"/>
              <a:gd name="connsiteY1" fmla="*/ 0 h 749724"/>
              <a:gd name="connsiteX2" fmla="*/ 1499449 w 1499449"/>
              <a:gd name="connsiteY2" fmla="*/ 749724 h 749724"/>
              <a:gd name="connsiteX3" fmla="*/ 0 w 1499449"/>
              <a:gd name="connsiteY3" fmla="*/ 749724 h 749724"/>
              <a:gd name="connsiteX4" fmla="*/ 0 w 1499449"/>
              <a:gd name="connsiteY4" fmla="*/ 0 h 749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9449" h="749724">
                <a:moveTo>
                  <a:pt x="0" y="0"/>
                </a:moveTo>
                <a:lnTo>
                  <a:pt x="1499449" y="0"/>
                </a:lnTo>
                <a:lnTo>
                  <a:pt x="1499449" y="749724"/>
                </a:lnTo>
                <a:lnTo>
                  <a:pt x="0" y="74972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020" tIns="33020" rIns="33020" bIns="33020" numCol="1" spcCol="1270" anchor="ctr" anchorCtr="0">
            <a:noAutofit/>
          </a:bodyPr>
          <a:lstStyle/>
          <a:p>
            <a:pPr marL="0" lvl="0" indent="0" algn="ctr" defTabSz="2311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CH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4B904EBA-B5E0-4C1B-96DB-6DCE6AC2C79F}"/>
              </a:ext>
            </a:extLst>
          </p:cNvPr>
          <p:cNvSpPr/>
          <p:nvPr/>
        </p:nvSpPr>
        <p:spPr>
          <a:xfrm>
            <a:off x="9565636" y="4376993"/>
            <a:ext cx="1834033" cy="730154"/>
          </a:xfrm>
          <a:custGeom>
            <a:avLst/>
            <a:gdLst>
              <a:gd name="connsiteX0" fmla="*/ 0 w 1499449"/>
              <a:gd name="connsiteY0" fmla="*/ 0 h 749724"/>
              <a:gd name="connsiteX1" fmla="*/ 1499449 w 1499449"/>
              <a:gd name="connsiteY1" fmla="*/ 0 h 749724"/>
              <a:gd name="connsiteX2" fmla="*/ 1499449 w 1499449"/>
              <a:gd name="connsiteY2" fmla="*/ 749724 h 749724"/>
              <a:gd name="connsiteX3" fmla="*/ 0 w 1499449"/>
              <a:gd name="connsiteY3" fmla="*/ 749724 h 749724"/>
              <a:gd name="connsiteX4" fmla="*/ 0 w 1499449"/>
              <a:gd name="connsiteY4" fmla="*/ 0 h 749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9449" h="749724">
                <a:moveTo>
                  <a:pt x="0" y="0"/>
                </a:moveTo>
                <a:lnTo>
                  <a:pt x="1499449" y="0"/>
                </a:lnTo>
                <a:lnTo>
                  <a:pt x="1499449" y="749724"/>
                </a:lnTo>
                <a:lnTo>
                  <a:pt x="0" y="74972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020" tIns="33020" rIns="33020" bIns="33020" numCol="1" spcCol="1270" anchor="ctr" anchorCtr="0">
            <a:noAutofit/>
          </a:bodyPr>
          <a:lstStyle/>
          <a:p>
            <a:pPr marL="0" lvl="0" indent="0" algn="ctr" defTabSz="2311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CH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Freihandform: Form 9">
            <a:extLst>
              <a:ext uri="{FF2B5EF4-FFF2-40B4-BE49-F238E27FC236}">
                <a16:creationId xmlns:a16="http://schemas.microsoft.com/office/drawing/2014/main" id="{D0426868-5456-45BE-9C11-8EEBC19F8800}"/>
              </a:ext>
            </a:extLst>
          </p:cNvPr>
          <p:cNvSpPr/>
          <p:nvPr/>
        </p:nvSpPr>
        <p:spPr>
          <a:xfrm>
            <a:off x="9565636" y="5377201"/>
            <a:ext cx="1834033" cy="730154"/>
          </a:xfrm>
          <a:custGeom>
            <a:avLst/>
            <a:gdLst>
              <a:gd name="connsiteX0" fmla="*/ 0 w 1499449"/>
              <a:gd name="connsiteY0" fmla="*/ 0 h 749724"/>
              <a:gd name="connsiteX1" fmla="*/ 1499449 w 1499449"/>
              <a:gd name="connsiteY1" fmla="*/ 0 h 749724"/>
              <a:gd name="connsiteX2" fmla="*/ 1499449 w 1499449"/>
              <a:gd name="connsiteY2" fmla="*/ 749724 h 749724"/>
              <a:gd name="connsiteX3" fmla="*/ 0 w 1499449"/>
              <a:gd name="connsiteY3" fmla="*/ 749724 h 749724"/>
              <a:gd name="connsiteX4" fmla="*/ 0 w 1499449"/>
              <a:gd name="connsiteY4" fmla="*/ 0 h 749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9449" h="749724">
                <a:moveTo>
                  <a:pt x="0" y="0"/>
                </a:moveTo>
                <a:lnTo>
                  <a:pt x="1499449" y="0"/>
                </a:lnTo>
                <a:lnTo>
                  <a:pt x="1499449" y="749724"/>
                </a:lnTo>
                <a:lnTo>
                  <a:pt x="0" y="74972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020" tIns="33020" rIns="33020" bIns="33020" numCol="1" spcCol="1270" anchor="ctr" anchorCtr="0">
            <a:noAutofit/>
          </a:bodyPr>
          <a:lstStyle/>
          <a:p>
            <a:pPr marL="0" lvl="0" indent="0" algn="ctr" defTabSz="2311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CH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Freihandform: Form 10">
            <a:extLst>
              <a:ext uri="{FF2B5EF4-FFF2-40B4-BE49-F238E27FC236}">
                <a16:creationId xmlns:a16="http://schemas.microsoft.com/office/drawing/2014/main" id="{35D7F282-F350-4755-95F9-F7CC988B35BC}"/>
              </a:ext>
            </a:extLst>
          </p:cNvPr>
          <p:cNvSpPr/>
          <p:nvPr/>
        </p:nvSpPr>
        <p:spPr>
          <a:xfrm>
            <a:off x="7421774" y="1376363"/>
            <a:ext cx="1834033" cy="730154"/>
          </a:xfrm>
          <a:custGeom>
            <a:avLst/>
            <a:gdLst>
              <a:gd name="connsiteX0" fmla="*/ 0 w 1499449"/>
              <a:gd name="connsiteY0" fmla="*/ 0 h 749724"/>
              <a:gd name="connsiteX1" fmla="*/ 1499449 w 1499449"/>
              <a:gd name="connsiteY1" fmla="*/ 0 h 749724"/>
              <a:gd name="connsiteX2" fmla="*/ 1499449 w 1499449"/>
              <a:gd name="connsiteY2" fmla="*/ 749724 h 749724"/>
              <a:gd name="connsiteX3" fmla="*/ 0 w 1499449"/>
              <a:gd name="connsiteY3" fmla="*/ 749724 h 749724"/>
              <a:gd name="connsiteX4" fmla="*/ 0 w 1499449"/>
              <a:gd name="connsiteY4" fmla="*/ 0 h 749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9449" h="749724">
                <a:moveTo>
                  <a:pt x="0" y="0"/>
                </a:moveTo>
                <a:lnTo>
                  <a:pt x="1499449" y="0"/>
                </a:lnTo>
                <a:lnTo>
                  <a:pt x="1499449" y="749724"/>
                </a:lnTo>
                <a:lnTo>
                  <a:pt x="0" y="749724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020" tIns="33020" rIns="33020" bIns="33020" numCol="1" spcCol="1270" anchor="ctr" anchorCtr="0">
            <a:noAutofit/>
          </a:bodyPr>
          <a:lstStyle/>
          <a:p>
            <a:pPr marL="0" lvl="0" indent="0" algn="ctr" defTabSz="2311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CH" sz="16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ACF17ABC-5B4A-49E1-B521-212C0DEDF097}"/>
              </a:ext>
            </a:extLst>
          </p:cNvPr>
          <p:cNvSpPr/>
          <p:nvPr/>
        </p:nvSpPr>
        <p:spPr>
          <a:xfrm>
            <a:off x="7421774" y="2376573"/>
            <a:ext cx="1834033" cy="730154"/>
          </a:xfrm>
          <a:custGeom>
            <a:avLst/>
            <a:gdLst>
              <a:gd name="connsiteX0" fmla="*/ 0 w 1499449"/>
              <a:gd name="connsiteY0" fmla="*/ 0 h 749724"/>
              <a:gd name="connsiteX1" fmla="*/ 1499449 w 1499449"/>
              <a:gd name="connsiteY1" fmla="*/ 0 h 749724"/>
              <a:gd name="connsiteX2" fmla="*/ 1499449 w 1499449"/>
              <a:gd name="connsiteY2" fmla="*/ 749724 h 749724"/>
              <a:gd name="connsiteX3" fmla="*/ 0 w 1499449"/>
              <a:gd name="connsiteY3" fmla="*/ 749724 h 749724"/>
              <a:gd name="connsiteX4" fmla="*/ 0 w 1499449"/>
              <a:gd name="connsiteY4" fmla="*/ 0 h 749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9449" h="749724">
                <a:moveTo>
                  <a:pt x="0" y="0"/>
                </a:moveTo>
                <a:lnTo>
                  <a:pt x="1499449" y="0"/>
                </a:lnTo>
                <a:lnTo>
                  <a:pt x="1499449" y="749724"/>
                </a:lnTo>
                <a:lnTo>
                  <a:pt x="0" y="74972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020" tIns="33020" rIns="33020" bIns="33020" numCol="1" spcCol="1270" anchor="ctr" anchorCtr="0">
            <a:noAutofit/>
          </a:bodyPr>
          <a:lstStyle/>
          <a:p>
            <a:pPr marL="0" lvl="0" indent="0" algn="ctr" defTabSz="2311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CH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Freihandform: Form 12">
            <a:extLst>
              <a:ext uri="{FF2B5EF4-FFF2-40B4-BE49-F238E27FC236}">
                <a16:creationId xmlns:a16="http://schemas.microsoft.com/office/drawing/2014/main" id="{4E8655F0-8DFE-4CA0-8720-59CE2A0C9BBD}"/>
              </a:ext>
            </a:extLst>
          </p:cNvPr>
          <p:cNvSpPr/>
          <p:nvPr/>
        </p:nvSpPr>
        <p:spPr>
          <a:xfrm>
            <a:off x="7421774" y="3376783"/>
            <a:ext cx="1834033" cy="730154"/>
          </a:xfrm>
          <a:custGeom>
            <a:avLst/>
            <a:gdLst>
              <a:gd name="connsiteX0" fmla="*/ 0 w 1499449"/>
              <a:gd name="connsiteY0" fmla="*/ 0 h 749724"/>
              <a:gd name="connsiteX1" fmla="*/ 1499449 w 1499449"/>
              <a:gd name="connsiteY1" fmla="*/ 0 h 749724"/>
              <a:gd name="connsiteX2" fmla="*/ 1499449 w 1499449"/>
              <a:gd name="connsiteY2" fmla="*/ 749724 h 749724"/>
              <a:gd name="connsiteX3" fmla="*/ 0 w 1499449"/>
              <a:gd name="connsiteY3" fmla="*/ 749724 h 749724"/>
              <a:gd name="connsiteX4" fmla="*/ 0 w 1499449"/>
              <a:gd name="connsiteY4" fmla="*/ 0 h 749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9449" h="749724">
                <a:moveTo>
                  <a:pt x="0" y="0"/>
                </a:moveTo>
                <a:lnTo>
                  <a:pt x="1499449" y="0"/>
                </a:lnTo>
                <a:lnTo>
                  <a:pt x="1499449" y="749724"/>
                </a:lnTo>
                <a:lnTo>
                  <a:pt x="0" y="74972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020" tIns="33020" rIns="33020" bIns="33020" numCol="1" spcCol="1270" anchor="ctr" anchorCtr="0">
            <a:noAutofit/>
          </a:bodyPr>
          <a:lstStyle/>
          <a:p>
            <a:pPr marL="0" lvl="0" indent="0" algn="ctr" defTabSz="2311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CH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Freihandform: Form 13">
            <a:extLst>
              <a:ext uri="{FF2B5EF4-FFF2-40B4-BE49-F238E27FC236}">
                <a16:creationId xmlns:a16="http://schemas.microsoft.com/office/drawing/2014/main" id="{6C6F7858-7789-4151-A28E-A0EACD98A423}"/>
              </a:ext>
            </a:extLst>
          </p:cNvPr>
          <p:cNvSpPr/>
          <p:nvPr/>
        </p:nvSpPr>
        <p:spPr>
          <a:xfrm>
            <a:off x="7421774" y="4376993"/>
            <a:ext cx="1834033" cy="730154"/>
          </a:xfrm>
          <a:custGeom>
            <a:avLst/>
            <a:gdLst>
              <a:gd name="connsiteX0" fmla="*/ 0 w 1499449"/>
              <a:gd name="connsiteY0" fmla="*/ 0 h 749724"/>
              <a:gd name="connsiteX1" fmla="*/ 1499449 w 1499449"/>
              <a:gd name="connsiteY1" fmla="*/ 0 h 749724"/>
              <a:gd name="connsiteX2" fmla="*/ 1499449 w 1499449"/>
              <a:gd name="connsiteY2" fmla="*/ 749724 h 749724"/>
              <a:gd name="connsiteX3" fmla="*/ 0 w 1499449"/>
              <a:gd name="connsiteY3" fmla="*/ 749724 h 749724"/>
              <a:gd name="connsiteX4" fmla="*/ 0 w 1499449"/>
              <a:gd name="connsiteY4" fmla="*/ 0 h 749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9449" h="749724">
                <a:moveTo>
                  <a:pt x="0" y="0"/>
                </a:moveTo>
                <a:lnTo>
                  <a:pt x="1499449" y="0"/>
                </a:lnTo>
                <a:lnTo>
                  <a:pt x="1499449" y="749724"/>
                </a:lnTo>
                <a:lnTo>
                  <a:pt x="0" y="74972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020" tIns="33020" rIns="33020" bIns="33020" numCol="1" spcCol="1270" anchor="ctr" anchorCtr="0">
            <a:noAutofit/>
          </a:bodyPr>
          <a:lstStyle/>
          <a:p>
            <a:pPr marL="0" lvl="0" indent="0" algn="ctr" defTabSz="2311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CH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Freihandform: Form 14">
            <a:extLst>
              <a:ext uri="{FF2B5EF4-FFF2-40B4-BE49-F238E27FC236}">
                <a16:creationId xmlns:a16="http://schemas.microsoft.com/office/drawing/2014/main" id="{DF718CCD-0210-47FD-880D-C5A2ADBABAAE}"/>
              </a:ext>
            </a:extLst>
          </p:cNvPr>
          <p:cNvSpPr/>
          <p:nvPr/>
        </p:nvSpPr>
        <p:spPr>
          <a:xfrm>
            <a:off x="5332577" y="5377201"/>
            <a:ext cx="1834033" cy="730154"/>
          </a:xfrm>
          <a:custGeom>
            <a:avLst/>
            <a:gdLst>
              <a:gd name="connsiteX0" fmla="*/ 0 w 1499449"/>
              <a:gd name="connsiteY0" fmla="*/ 0 h 749724"/>
              <a:gd name="connsiteX1" fmla="*/ 1499449 w 1499449"/>
              <a:gd name="connsiteY1" fmla="*/ 0 h 749724"/>
              <a:gd name="connsiteX2" fmla="*/ 1499449 w 1499449"/>
              <a:gd name="connsiteY2" fmla="*/ 749724 h 749724"/>
              <a:gd name="connsiteX3" fmla="*/ 0 w 1499449"/>
              <a:gd name="connsiteY3" fmla="*/ 749724 h 749724"/>
              <a:gd name="connsiteX4" fmla="*/ 0 w 1499449"/>
              <a:gd name="connsiteY4" fmla="*/ 0 h 749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9449" h="749724">
                <a:moveTo>
                  <a:pt x="0" y="0"/>
                </a:moveTo>
                <a:lnTo>
                  <a:pt x="1499449" y="0"/>
                </a:lnTo>
                <a:lnTo>
                  <a:pt x="1499449" y="749724"/>
                </a:lnTo>
                <a:lnTo>
                  <a:pt x="0" y="74972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020" tIns="33020" rIns="33020" bIns="33020" numCol="1" spcCol="1270" anchor="ctr" anchorCtr="0">
            <a:noAutofit/>
          </a:bodyPr>
          <a:lstStyle/>
          <a:p>
            <a:pPr marL="0" lvl="0" indent="0" algn="ctr" defTabSz="2311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CH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Freihandform: Form 15">
            <a:extLst>
              <a:ext uri="{FF2B5EF4-FFF2-40B4-BE49-F238E27FC236}">
                <a16:creationId xmlns:a16="http://schemas.microsoft.com/office/drawing/2014/main" id="{94E0BADE-97A0-4A39-86AF-AC656ED10685}"/>
              </a:ext>
            </a:extLst>
          </p:cNvPr>
          <p:cNvSpPr/>
          <p:nvPr/>
        </p:nvSpPr>
        <p:spPr>
          <a:xfrm>
            <a:off x="3232135" y="1376363"/>
            <a:ext cx="1834033" cy="730154"/>
          </a:xfrm>
          <a:custGeom>
            <a:avLst/>
            <a:gdLst>
              <a:gd name="connsiteX0" fmla="*/ 0 w 1499449"/>
              <a:gd name="connsiteY0" fmla="*/ 0 h 749724"/>
              <a:gd name="connsiteX1" fmla="*/ 1499449 w 1499449"/>
              <a:gd name="connsiteY1" fmla="*/ 0 h 749724"/>
              <a:gd name="connsiteX2" fmla="*/ 1499449 w 1499449"/>
              <a:gd name="connsiteY2" fmla="*/ 749724 h 749724"/>
              <a:gd name="connsiteX3" fmla="*/ 0 w 1499449"/>
              <a:gd name="connsiteY3" fmla="*/ 749724 h 749724"/>
              <a:gd name="connsiteX4" fmla="*/ 0 w 1499449"/>
              <a:gd name="connsiteY4" fmla="*/ 0 h 749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9449" h="749724">
                <a:moveTo>
                  <a:pt x="0" y="0"/>
                </a:moveTo>
                <a:lnTo>
                  <a:pt x="1499449" y="0"/>
                </a:lnTo>
                <a:lnTo>
                  <a:pt x="1499449" y="749724"/>
                </a:lnTo>
                <a:lnTo>
                  <a:pt x="0" y="749724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020" tIns="33020" rIns="33020" bIns="33020" numCol="1" spcCol="1270" anchor="ctr" anchorCtr="0">
            <a:noAutofit/>
          </a:bodyPr>
          <a:lstStyle/>
          <a:p>
            <a:pPr marL="0" lvl="0" indent="0" algn="ctr" defTabSz="2311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CH" sz="16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Freihandform: Form 16">
            <a:extLst>
              <a:ext uri="{FF2B5EF4-FFF2-40B4-BE49-F238E27FC236}">
                <a16:creationId xmlns:a16="http://schemas.microsoft.com/office/drawing/2014/main" id="{FC997147-8123-4F63-A60A-4612675C6C90}"/>
              </a:ext>
            </a:extLst>
          </p:cNvPr>
          <p:cNvSpPr/>
          <p:nvPr/>
        </p:nvSpPr>
        <p:spPr>
          <a:xfrm>
            <a:off x="3232135" y="2376573"/>
            <a:ext cx="1834033" cy="730154"/>
          </a:xfrm>
          <a:custGeom>
            <a:avLst/>
            <a:gdLst>
              <a:gd name="connsiteX0" fmla="*/ 0 w 1499449"/>
              <a:gd name="connsiteY0" fmla="*/ 0 h 749724"/>
              <a:gd name="connsiteX1" fmla="*/ 1499449 w 1499449"/>
              <a:gd name="connsiteY1" fmla="*/ 0 h 749724"/>
              <a:gd name="connsiteX2" fmla="*/ 1499449 w 1499449"/>
              <a:gd name="connsiteY2" fmla="*/ 749724 h 749724"/>
              <a:gd name="connsiteX3" fmla="*/ 0 w 1499449"/>
              <a:gd name="connsiteY3" fmla="*/ 749724 h 749724"/>
              <a:gd name="connsiteX4" fmla="*/ 0 w 1499449"/>
              <a:gd name="connsiteY4" fmla="*/ 0 h 749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9449" h="749724">
                <a:moveTo>
                  <a:pt x="0" y="0"/>
                </a:moveTo>
                <a:lnTo>
                  <a:pt x="1499449" y="0"/>
                </a:lnTo>
                <a:lnTo>
                  <a:pt x="1499449" y="749724"/>
                </a:lnTo>
                <a:lnTo>
                  <a:pt x="0" y="74972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020" tIns="33020" rIns="33020" bIns="33020" numCol="1" spcCol="1270" anchor="ctr" anchorCtr="0">
            <a:noAutofit/>
          </a:bodyPr>
          <a:lstStyle/>
          <a:p>
            <a:pPr marL="0" lvl="0" indent="0" algn="ctr" defTabSz="2311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CH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Freihandform: Form 17">
            <a:extLst>
              <a:ext uri="{FF2B5EF4-FFF2-40B4-BE49-F238E27FC236}">
                <a16:creationId xmlns:a16="http://schemas.microsoft.com/office/drawing/2014/main" id="{85831698-9443-4210-A2B2-44E29D977F57}"/>
              </a:ext>
            </a:extLst>
          </p:cNvPr>
          <p:cNvSpPr/>
          <p:nvPr/>
        </p:nvSpPr>
        <p:spPr>
          <a:xfrm>
            <a:off x="3232135" y="3376783"/>
            <a:ext cx="1834033" cy="730154"/>
          </a:xfrm>
          <a:custGeom>
            <a:avLst/>
            <a:gdLst>
              <a:gd name="connsiteX0" fmla="*/ 0 w 1499449"/>
              <a:gd name="connsiteY0" fmla="*/ 0 h 749724"/>
              <a:gd name="connsiteX1" fmla="*/ 1499449 w 1499449"/>
              <a:gd name="connsiteY1" fmla="*/ 0 h 749724"/>
              <a:gd name="connsiteX2" fmla="*/ 1499449 w 1499449"/>
              <a:gd name="connsiteY2" fmla="*/ 749724 h 749724"/>
              <a:gd name="connsiteX3" fmla="*/ 0 w 1499449"/>
              <a:gd name="connsiteY3" fmla="*/ 749724 h 749724"/>
              <a:gd name="connsiteX4" fmla="*/ 0 w 1499449"/>
              <a:gd name="connsiteY4" fmla="*/ 0 h 749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9449" h="749724">
                <a:moveTo>
                  <a:pt x="0" y="0"/>
                </a:moveTo>
                <a:lnTo>
                  <a:pt x="1499449" y="0"/>
                </a:lnTo>
                <a:lnTo>
                  <a:pt x="1499449" y="749724"/>
                </a:lnTo>
                <a:lnTo>
                  <a:pt x="0" y="74972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020" tIns="33020" rIns="33020" bIns="33020" numCol="1" spcCol="1270" anchor="ctr" anchorCtr="0">
            <a:noAutofit/>
          </a:bodyPr>
          <a:lstStyle/>
          <a:p>
            <a:pPr marL="0" lvl="0" indent="0" algn="ctr" defTabSz="2311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CH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Freihandform: Form 18">
            <a:extLst>
              <a:ext uri="{FF2B5EF4-FFF2-40B4-BE49-F238E27FC236}">
                <a16:creationId xmlns:a16="http://schemas.microsoft.com/office/drawing/2014/main" id="{07E3EC59-F734-405D-94B2-882B4E5867E1}"/>
              </a:ext>
            </a:extLst>
          </p:cNvPr>
          <p:cNvSpPr/>
          <p:nvPr/>
        </p:nvSpPr>
        <p:spPr>
          <a:xfrm>
            <a:off x="3232135" y="4376993"/>
            <a:ext cx="1834033" cy="730154"/>
          </a:xfrm>
          <a:custGeom>
            <a:avLst/>
            <a:gdLst>
              <a:gd name="connsiteX0" fmla="*/ 0 w 1499449"/>
              <a:gd name="connsiteY0" fmla="*/ 0 h 749724"/>
              <a:gd name="connsiteX1" fmla="*/ 1499449 w 1499449"/>
              <a:gd name="connsiteY1" fmla="*/ 0 h 749724"/>
              <a:gd name="connsiteX2" fmla="*/ 1499449 w 1499449"/>
              <a:gd name="connsiteY2" fmla="*/ 749724 h 749724"/>
              <a:gd name="connsiteX3" fmla="*/ 0 w 1499449"/>
              <a:gd name="connsiteY3" fmla="*/ 749724 h 749724"/>
              <a:gd name="connsiteX4" fmla="*/ 0 w 1499449"/>
              <a:gd name="connsiteY4" fmla="*/ 0 h 749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9449" h="749724">
                <a:moveTo>
                  <a:pt x="0" y="0"/>
                </a:moveTo>
                <a:lnTo>
                  <a:pt x="1499449" y="0"/>
                </a:lnTo>
                <a:lnTo>
                  <a:pt x="1499449" y="749724"/>
                </a:lnTo>
                <a:lnTo>
                  <a:pt x="0" y="74972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020" tIns="33020" rIns="33020" bIns="33020" numCol="1" spcCol="1270" anchor="ctr" anchorCtr="0">
            <a:noAutofit/>
          </a:bodyPr>
          <a:lstStyle/>
          <a:p>
            <a:pPr marL="0" lvl="0" indent="0" algn="ctr" defTabSz="2311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CH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Freihandform: Form 19">
            <a:extLst>
              <a:ext uri="{FF2B5EF4-FFF2-40B4-BE49-F238E27FC236}">
                <a16:creationId xmlns:a16="http://schemas.microsoft.com/office/drawing/2014/main" id="{DD1F5674-38BE-409E-80B2-D4DC7C5D677D}"/>
              </a:ext>
            </a:extLst>
          </p:cNvPr>
          <p:cNvSpPr/>
          <p:nvPr/>
        </p:nvSpPr>
        <p:spPr>
          <a:xfrm>
            <a:off x="3232135" y="5377201"/>
            <a:ext cx="1834033" cy="730154"/>
          </a:xfrm>
          <a:custGeom>
            <a:avLst/>
            <a:gdLst>
              <a:gd name="connsiteX0" fmla="*/ 0 w 1499449"/>
              <a:gd name="connsiteY0" fmla="*/ 0 h 749724"/>
              <a:gd name="connsiteX1" fmla="*/ 1499449 w 1499449"/>
              <a:gd name="connsiteY1" fmla="*/ 0 h 749724"/>
              <a:gd name="connsiteX2" fmla="*/ 1499449 w 1499449"/>
              <a:gd name="connsiteY2" fmla="*/ 749724 h 749724"/>
              <a:gd name="connsiteX3" fmla="*/ 0 w 1499449"/>
              <a:gd name="connsiteY3" fmla="*/ 749724 h 749724"/>
              <a:gd name="connsiteX4" fmla="*/ 0 w 1499449"/>
              <a:gd name="connsiteY4" fmla="*/ 0 h 749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9449" h="749724">
                <a:moveTo>
                  <a:pt x="0" y="0"/>
                </a:moveTo>
                <a:lnTo>
                  <a:pt x="1499449" y="0"/>
                </a:lnTo>
                <a:lnTo>
                  <a:pt x="1499449" y="749724"/>
                </a:lnTo>
                <a:lnTo>
                  <a:pt x="0" y="74972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020" tIns="33020" rIns="33020" bIns="33020" numCol="1" spcCol="1270" anchor="ctr" anchorCtr="0">
            <a:noAutofit/>
          </a:bodyPr>
          <a:lstStyle/>
          <a:p>
            <a:pPr marL="0" lvl="0" indent="0" algn="ctr" defTabSz="2311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CH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Freihandform: Form 20">
            <a:extLst>
              <a:ext uri="{FF2B5EF4-FFF2-40B4-BE49-F238E27FC236}">
                <a16:creationId xmlns:a16="http://schemas.microsoft.com/office/drawing/2014/main" id="{3A143B49-480F-441D-8432-E758A29B7852}"/>
              </a:ext>
            </a:extLst>
          </p:cNvPr>
          <p:cNvSpPr/>
          <p:nvPr/>
        </p:nvSpPr>
        <p:spPr>
          <a:xfrm>
            <a:off x="1250337" y="1376363"/>
            <a:ext cx="1834033" cy="730154"/>
          </a:xfrm>
          <a:custGeom>
            <a:avLst/>
            <a:gdLst>
              <a:gd name="connsiteX0" fmla="*/ 0 w 1499449"/>
              <a:gd name="connsiteY0" fmla="*/ 0 h 749724"/>
              <a:gd name="connsiteX1" fmla="*/ 1499449 w 1499449"/>
              <a:gd name="connsiteY1" fmla="*/ 0 h 749724"/>
              <a:gd name="connsiteX2" fmla="*/ 1499449 w 1499449"/>
              <a:gd name="connsiteY2" fmla="*/ 749724 h 749724"/>
              <a:gd name="connsiteX3" fmla="*/ 0 w 1499449"/>
              <a:gd name="connsiteY3" fmla="*/ 749724 h 749724"/>
              <a:gd name="connsiteX4" fmla="*/ 0 w 1499449"/>
              <a:gd name="connsiteY4" fmla="*/ 0 h 749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9449" h="749724">
                <a:moveTo>
                  <a:pt x="0" y="0"/>
                </a:moveTo>
                <a:lnTo>
                  <a:pt x="1499449" y="0"/>
                </a:lnTo>
                <a:lnTo>
                  <a:pt x="1499449" y="749724"/>
                </a:lnTo>
                <a:lnTo>
                  <a:pt x="0" y="749724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020" tIns="33020" rIns="33020" bIns="33020" numCol="1" spcCol="1270" anchor="ctr" anchorCtr="0">
            <a:noAutofit/>
          </a:bodyPr>
          <a:lstStyle/>
          <a:p>
            <a:pPr marL="0" lvl="0" indent="0" algn="ctr" defTabSz="2311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CH" sz="16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Freihandform: Form 21">
            <a:extLst>
              <a:ext uri="{FF2B5EF4-FFF2-40B4-BE49-F238E27FC236}">
                <a16:creationId xmlns:a16="http://schemas.microsoft.com/office/drawing/2014/main" id="{D1022C73-9CEB-44B4-8B74-0FA0B592E14A}"/>
              </a:ext>
            </a:extLst>
          </p:cNvPr>
          <p:cNvSpPr/>
          <p:nvPr/>
        </p:nvSpPr>
        <p:spPr>
          <a:xfrm>
            <a:off x="1250337" y="2376573"/>
            <a:ext cx="1834033" cy="730154"/>
          </a:xfrm>
          <a:custGeom>
            <a:avLst/>
            <a:gdLst>
              <a:gd name="connsiteX0" fmla="*/ 0 w 1499449"/>
              <a:gd name="connsiteY0" fmla="*/ 0 h 749724"/>
              <a:gd name="connsiteX1" fmla="*/ 1499449 w 1499449"/>
              <a:gd name="connsiteY1" fmla="*/ 0 h 749724"/>
              <a:gd name="connsiteX2" fmla="*/ 1499449 w 1499449"/>
              <a:gd name="connsiteY2" fmla="*/ 749724 h 749724"/>
              <a:gd name="connsiteX3" fmla="*/ 0 w 1499449"/>
              <a:gd name="connsiteY3" fmla="*/ 749724 h 749724"/>
              <a:gd name="connsiteX4" fmla="*/ 0 w 1499449"/>
              <a:gd name="connsiteY4" fmla="*/ 0 h 749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9449" h="749724">
                <a:moveTo>
                  <a:pt x="0" y="0"/>
                </a:moveTo>
                <a:lnTo>
                  <a:pt x="1499449" y="0"/>
                </a:lnTo>
                <a:lnTo>
                  <a:pt x="1499449" y="749724"/>
                </a:lnTo>
                <a:lnTo>
                  <a:pt x="0" y="74972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020" tIns="33020" rIns="33020" bIns="33020" numCol="1" spcCol="1270" anchor="ctr" anchorCtr="0">
            <a:noAutofit/>
          </a:bodyPr>
          <a:lstStyle/>
          <a:p>
            <a:pPr marL="0" lvl="0" indent="0" algn="ctr" defTabSz="2311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CH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Freihandform: Form 22">
            <a:extLst>
              <a:ext uri="{FF2B5EF4-FFF2-40B4-BE49-F238E27FC236}">
                <a16:creationId xmlns:a16="http://schemas.microsoft.com/office/drawing/2014/main" id="{448C8AB7-29D0-4815-BC08-6B30D8DCCBF3}"/>
              </a:ext>
            </a:extLst>
          </p:cNvPr>
          <p:cNvSpPr/>
          <p:nvPr/>
        </p:nvSpPr>
        <p:spPr>
          <a:xfrm>
            <a:off x="1250337" y="3376783"/>
            <a:ext cx="1834033" cy="730154"/>
          </a:xfrm>
          <a:custGeom>
            <a:avLst/>
            <a:gdLst>
              <a:gd name="connsiteX0" fmla="*/ 0 w 1499449"/>
              <a:gd name="connsiteY0" fmla="*/ 0 h 749724"/>
              <a:gd name="connsiteX1" fmla="*/ 1499449 w 1499449"/>
              <a:gd name="connsiteY1" fmla="*/ 0 h 749724"/>
              <a:gd name="connsiteX2" fmla="*/ 1499449 w 1499449"/>
              <a:gd name="connsiteY2" fmla="*/ 749724 h 749724"/>
              <a:gd name="connsiteX3" fmla="*/ 0 w 1499449"/>
              <a:gd name="connsiteY3" fmla="*/ 749724 h 749724"/>
              <a:gd name="connsiteX4" fmla="*/ 0 w 1499449"/>
              <a:gd name="connsiteY4" fmla="*/ 0 h 749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9449" h="749724">
                <a:moveTo>
                  <a:pt x="0" y="0"/>
                </a:moveTo>
                <a:lnTo>
                  <a:pt x="1499449" y="0"/>
                </a:lnTo>
                <a:lnTo>
                  <a:pt x="1499449" y="749724"/>
                </a:lnTo>
                <a:lnTo>
                  <a:pt x="0" y="74972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020" tIns="33020" rIns="33020" bIns="33020" numCol="1" spcCol="1270" anchor="ctr" anchorCtr="0">
            <a:noAutofit/>
          </a:bodyPr>
          <a:lstStyle/>
          <a:p>
            <a:pPr marL="0" lvl="0" indent="0" algn="ctr" defTabSz="2311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CH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Freihandform: Form 23">
            <a:extLst>
              <a:ext uri="{FF2B5EF4-FFF2-40B4-BE49-F238E27FC236}">
                <a16:creationId xmlns:a16="http://schemas.microsoft.com/office/drawing/2014/main" id="{DC499F6F-ECDB-4E5C-91D6-8C02B0B9ADA7}"/>
              </a:ext>
            </a:extLst>
          </p:cNvPr>
          <p:cNvSpPr/>
          <p:nvPr/>
        </p:nvSpPr>
        <p:spPr>
          <a:xfrm>
            <a:off x="1250337" y="4376993"/>
            <a:ext cx="1834033" cy="730154"/>
          </a:xfrm>
          <a:custGeom>
            <a:avLst/>
            <a:gdLst>
              <a:gd name="connsiteX0" fmla="*/ 0 w 1499449"/>
              <a:gd name="connsiteY0" fmla="*/ 0 h 749724"/>
              <a:gd name="connsiteX1" fmla="*/ 1499449 w 1499449"/>
              <a:gd name="connsiteY1" fmla="*/ 0 h 749724"/>
              <a:gd name="connsiteX2" fmla="*/ 1499449 w 1499449"/>
              <a:gd name="connsiteY2" fmla="*/ 749724 h 749724"/>
              <a:gd name="connsiteX3" fmla="*/ 0 w 1499449"/>
              <a:gd name="connsiteY3" fmla="*/ 749724 h 749724"/>
              <a:gd name="connsiteX4" fmla="*/ 0 w 1499449"/>
              <a:gd name="connsiteY4" fmla="*/ 0 h 749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9449" h="749724">
                <a:moveTo>
                  <a:pt x="0" y="0"/>
                </a:moveTo>
                <a:lnTo>
                  <a:pt x="1499449" y="0"/>
                </a:lnTo>
                <a:lnTo>
                  <a:pt x="1499449" y="749724"/>
                </a:lnTo>
                <a:lnTo>
                  <a:pt x="0" y="74972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020" tIns="33020" rIns="33020" bIns="33020" numCol="1" spcCol="1270" anchor="ctr" anchorCtr="0">
            <a:noAutofit/>
          </a:bodyPr>
          <a:lstStyle/>
          <a:p>
            <a:pPr marL="0" lvl="0" indent="0" algn="ctr" defTabSz="2311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CH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Freihandform: Form 24">
            <a:extLst>
              <a:ext uri="{FF2B5EF4-FFF2-40B4-BE49-F238E27FC236}">
                <a16:creationId xmlns:a16="http://schemas.microsoft.com/office/drawing/2014/main" id="{96FABD0B-430E-48C8-841D-630FB5ACDEA0}"/>
              </a:ext>
            </a:extLst>
          </p:cNvPr>
          <p:cNvSpPr/>
          <p:nvPr/>
        </p:nvSpPr>
        <p:spPr>
          <a:xfrm>
            <a:off x="1250337" y="5377201"/>
            <a:ext cx="1834033" cy="730154"/>
          </a:xfrm>
          <a:custGeom>
            <a:avLst/>
            <a:gdLst>
              <a:gd name="connsiteX0" fmla="*/ 0 w 1499449"/>
              <a:gd name="connsiteY0" fmla="*/ 0 h 749724"/>
              <a:gd name="connsiteX1" fmla="*/ 1499449 w 1499449"/>
              <a:gd name="connsiteY1" fmla="*/ 0 h 749724"/>
              <a:gd name="connsiteX2" fmla="*/ 1499449 w 1499449"/>
              <a:gd name="connsiteY2" fmla="*/ 749724 h 749724"/>
              <a:gd name="connsiteX3" fmla="*/ 0 w 1499449"/>
              <a:gd name="connsiteY3" fmla="*/ 749724 h 749724"/>
              <a:gd name="connsiteX4" fmla="*/ 0 w 1499449"/>
              <a:gd name="connsiteY4" fmla="*/ 0 h 749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9449" h="749724">
                <a:moveTo>
                  <a:pt x="0" y="0"/>
                </a:moveTo>
                <a:lnTo>
                  <a:pt x="1499449" y="0"/>
                </a:lnTo>
                <a:lnTo>
                  <a:pt x="1499449" y="749724"/>
                </a:lnTo>
                <a:lnTo>
                  <a:pt x="0" y="74972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020" tIns="33020" rIns="33020" bIns="33020" numCol="1" spcCol="1270" anchor="ctr" anchorCtr="0">
            <a:noAutofit/>
          </a:bodyPr>
          <a:lstStyle/>
          <a:p>
            <a:pPr marL="0" lvl="0" indent="0" algn="ctr" defTabSz="2311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CH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57AF8E43-8879-4337-9FE5-E07F3FDAA482}"/>
              </a:ext>
            </a:extLst>
          </p:cNvPr>
          <p:cNvCxnSpPr/>
          <p:nvPr/>
        </p:nvCxnSpPr>
        <p:spPr>
          <a:xfrm>
            <a:off x="10509520" y="1182819"/>
            <a:ext cx="0" cy="180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57086F7D-8C6A-47B5-94D4-9C35B7196DF9}"/>
              </a:ext>
            </a:extLst>
          </p:cNvPr>
          <p:cNvGrpSpPr/>
          <p:nvPr/>
        </p:nvGrpSpPr>
        <p:grpSpPr>
          <a:xfrm>
            <a:off x="2055744" y="997758"/>
            <a:ext cx="8460000" cy="377776"/>
            <a:chOff x="2055744" y="997758"/>
            <a:chExt cx="8460000" cy="377776"/>
          </a:xfrm>
        </p:grpSpPr>
        <p:cxnSp>
          <p:nvCxnSpPr>
            <p:cNvPr id="28" name="Verbinder: gewinkelt 27">
              <a:extLst>
                <a:ext uri="{FF2B5EF4-FFF2-40B4-BE49-F238E27FC236}">
                  <a16:creationId xmlns:a16="http://schemas.microsoft.com/office/drawing/2014/main" id="{CF2853A9-937A-459F-AFD8-AA13203205A6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2055744" y="1193476"/>
              <a:ext cx="8460000" cy="182058"/>
            </a:xfrm>
            <a:prstGeom prst="bentConnector3">
              <a:avLst>
                <a:gd name="adj1" fmla="val 99821"/>
              </a:avLst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r Verbinder 28">
              <a:extLst>
                <a:ext uri="{FF2B5EF4-FFF2-40B4-BE49-F238E27FC236}">
                  <a16:creationId xmlns:a16="http://schemas.microsoft.com/office/drawing/2014/main" id="{36E379B6-043E-4D6B-A867-91FD526A9A4D}"/>
                </a:ext>
              </a:extLst>
            </p:cNvPr>
            <p:cNvCxnSpPr/>
            <p:nvPr/>
          </p:nvCxnSpPr>
          <p:spPr>
            <a:xfrm>
              <a:off x="8310597" y="1193705"/>
              <a:ext cx="0" cy="18000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r Verbinder 29">
              <a:extLst>
                <a:ext uri="{FF2B5EF4-FFF2-40B4-BE49-F238E27FC236}">
                  <a16:creationId xmlns:a16="http://schemas.microsoft.com/office/drawing/2014/main" id="{2F9D69D0-31F9-490E-B822-B6F656175BAA}"/>
                </a:ext>
              </a:extLst>
            </p:cNvPr>
            <p:cNvCxnSpPr/>
            <p:nvPr/>
          </p:nvCxnSpPr>
          <p:spPr>
            <a:xfrm>
              <a:off x="4163144" y="1193704"/>
              <a:ext cx="0" cy="18000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r Verbinder 30">
              <a:extLst>
                <a:ext uri="{FF2B5EF4-FFF2-40B4-BE49-F238E27FC236}">
                  <a16:creationId xmlns:a16="http://schemas.microsoft.com/office/drawing/2014/main" id="{B1E16428-C8A4-495B-BA5B-EFCD82C67F15}"/>
                </a:ext>
              </a:extLst>
            </p:cNvPr>
            <p:cNvCxnSpPr/>
            <p:nvPr/>
          </p:nvCxnSpPr>
          <p:spPr>
            <a:xfrm>
              <a:off x="6274971" y="997758"/>
              <a:ext cx="0" cy="36000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Freihandform: Form 31">
            <a:extLst>
              <a:ext uri="{FF2B5EF4-FFF2-40B4-BE49-F238E27FC236}">
                <a16:creationId xmlns:a16="http://schemas.microsoft.com/office/drawing/2014/main" id="{3B9DFB9B-48C2-4873-B5CD-439490F53D68}"/>
              </a:ext>
            </a:extLst>
          </p:cNvPr>
          <p:cNvSpPr/>
          <p:nvPr/>
        </p:nvSpPr>
        <p:spPr>
          <a:xfrm>
            <a:off x="5338078" y="1376363"/>
            <a:ext cx="1834033" cy="730154"/>
          </a:xfrm>
          <a:custGeom>
            <a:avLst/>
            <a:gdLst>
              <a:gd name="connsiteX0" fmla="*/ 0 w 1499449"/>
              <a:gd name="connsiteY0" fmla="*/ 0 h 749724"/>
              <a:gd name="connsiteX1" fmla="*/ 1499449 w 1499449"/>
              <a:gd name="connsiteY1" fmla="*/ 0 h 749724"/>
              <a:gd name="connsiteX2" fmla="*/ 1499449 w 1499449"/>
              <a:gd name="connsiteY2" fmla="*/ 749724 h 749724"/>
              <a:gd name="connsiteX3" fmla="*/ 0 w 1499449"/>
              <a:gd name="connsiteY3" fmla="*/ 749724 h 749724"/>
              <a:gd name="connsiteX4" fmla="*/ 0 w 1499449"/>
              <a:gd name="connsiteY4" fmla="*/ 0 h 749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9449" h="749724">
                <a:moveTo>
                  <a:pt x="0" y="0"/>
                </a:moveTo>
                <a:lnTo>
                  <a:pt x="1499449" y="0"/>
                </a:lnTo>
                <a:lnTo>
                  <a:pt x="1499449" y="749724"/>
                </a:lnTo>
                <a:lnTo>
                  <a:pt x="0" y="749724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020" tIns="33020" rIns="33020" bIns="33020" numCol="1" spcCol="1270" anchor="ctr" anchorCtr="0">
            <a:noAutofit/>
          </a:bodyPr>
          <a:lstStyle/>
          <a:p>
            <a:pPr marL="0" lvl="0" indent="0" algn="ctr" defTabSz="2311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CH" sz="16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Freihandform: Form 32">
            <a:extLst>
              <a:ext uri="{FF2B5EF4-FFF2-40B4-BE49-F238E27FC236}">
                <a16:creationId xmlns:a16="http://schemas.microsoft.com/office/drawing/2014/main" id="{2A989246-00FE-4283-9769-3AFEB3E65FFB}"/>
              </a:ext>
            </a:extLst>
          </p:cNvPr>
          <p:cNvSpPr/>
          <p:nvPr/>
        </p:nvSpPr>
        <p:spPr>
          <a:xfrm>
            <a:off x="5338078" y="2376573"/>
            <a:ext cx="1834033" cy="730154"/>
          </a:xfrm>
          <a:custGeom>
            <a:avLst/>
            <a:gdLst>
              <a:gd name="connsiteX0" fmla="*/ 0 w 1499449"/>
              <a:gd name="connsiteY0" fmla="*/ 0 h 749724"/>
              <a:gd name="connsiteX1" fmla="*/ 1499449 w 1499449"/>
              <a:gd name="connsiteY1" fmla="*/ 0 h 749724"/>
              <a:gd name="connsiteX2" fmla="*/ 1499449 w 1499449"/>
              <a:gd name="connsiteY2" fmla="*/ 749724 h 749724"/>
              <a:gd name="connsiteX3" fmla="*/ 0 w 1499449"/>
              <a:gd name="connsiteY3" fmla="*/ 749724 h 749724"/>
              <a:gd name="connsiteX4" fmla="*/ 0 w 1499449"/>
              <a:gd name="connsiteY4" fmla="*/ 0 h 749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9449" h="749724">
                <a:moveTo>
                  <a:pt x="0" y="0"/>
                </a:moveTo>
                <a:lnTo>
                  <a:pt x="1499449" y="0"/>
                </a:lnTo>
                <a:lnTo>
                  <a:pt x="1499449" y="749724"/>
                </a:lnTo>
                <a:lnTo>
                  <a:pt x="0" y="74972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020" tIns="33020" rIns="33020" bIns="33020" numCol="1" spcCol="1270" anchor="ctr" anchorCtr="0">
            <a:noAutofit/>
          </a:bodyPr>
          <a:lstStyle/>
          <a:p>
            <a:pPr marL="0" lvl="0" indent="0" algn="ctr" defTabSz="2311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CH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Freihandform: Form 33">
            <a:extLst>
              <a:ext uri="{FF2B5EF4-FFF2-40B4-BE49-F238E27FC236}">
                <a16:creationId xmlns:a16="http://schemas.microsoft.com/office/drawing/2014/main" id="{E39CDAB0-2D8C-4A63-844D-8E0A8FD3C55A}"/>
              </a:ext>
            </a:extLst>
          </p:cNvPr>
          <p:cNvSpPr/>
          <p:nvPr/>
        </p:nvSpPr>
        <p:spPr>
          <a:xfrm>
            <a:off x="5338078" y="3376783"/>
            <a:ext cx="1834033" cy="730154"/>
          </a:xfrm>
          <a:custGeom>
            <a:avLst/>
            <a:gdLst>
              <a:gd name="connsiteX0" fmla="*/ 0 w 1499449"/>
              <a:gd name="connsiteY0" fmla="*/ 0 h 749724"/>
              <a:gd name="connsiteX1" fmla="*/ 1499449 w 1499449"/>
              <a:gd name="connsiteY1" fmla="*/ 0 h 749724"/>
              <a:gd name="connsiteX2" fmla="*/ 1499449 w 1499449"/>
              <a:gd name="connsiteY2" fmla="*/ 749724 h 749724"/>
              <a:gd name="connsiteX3" fmla="*/ 0 w 1499449"/>
              <a:gd name="connsiteY3" fmla="*/ 749724 h 749724"/>
              <a:gd name="connsiteX4" fmla="*/ 0 w 1499449"/>
              <a:gd name="connsiteY4" fmla="*/ 0 h 749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9449" h="749724">
                <a:moveTo>
                  <a:pt x="0" y="0"/>
                </a:moveTo>
                <a:lnTo>
                  <a:pt x="1499449" y="0"/>
                </a:lnTo>
                <a:lnTo>
                  <a:pt x="1499449" y="749724"/>
                </a:lnTo>
                <a:lnTo>
                  <a:pt x="0" y="74972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020" tIns="33020" rIns="33020" bIns="33020" numCol="1" spcCol="1270" anchor="ctr" anchorCtr="0">
            <a:noAutofit/>
          </a:bodyPr>
          <a:lstStyle/>
          <a:p>
            <a:pPr marL="0" lvl="0" indent="0" algn="ctr" defTabSz="2311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CH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Freihandform: Form 34">
            <a:extLst>
              <a:ext uri="{FF2B5EF4-FFF2-40B4-BE49-F238E27FC236}">
                <a16:creationId xmlns:a16="http://schemas.microsoft.com/office/drawing/2014/main" id="{7085A420-B728-4A90-B3A9-527A558393CF}"/>
              </a:ext>
            </a:extLst>
          </p:cNvPr>
          <p:cNvSpPr/>
          <p:nvPr/>
        </p:nvSpPr>
        <p:spPr>
          <a:xfrm>
            <a:off x="5338078" y="4376993"/>
            <a:ext cx="1834033" cy="730154"/>
          </a:xfrm>
          <a:custGeom>
            <a:avLst/>
            <a:gdLst>
              <a:gd name="connsiteX0" fmla="*/ 0 w 1499449"/>
              <a:gd name="connsiteY0" fmla="*/ 0 h 749724"/>
              <a:gd name="connsiteX1" fmla="*/ 1499449 w 1499449"/>
              <a:gd name="connsiteY1" fmla="*/ 0 h 749724"/>
              <a:gd name="connsiteX2" fmla="*/ 1499449 w 1499449"/>
              <a:gd name="connsiteY2" fmla="*/ 749724 h 749724"/>
              <a:gd name="connsiteX3" fmla="*/ 0 w 1499449"/>
              <a:gd name="connsiteY3" fmla="*/ 749724 h 749724"/>
              <a:gd name="connsiteX4" fmla="*/ 0 w 1499449"/>
              <a:gd name="connsiteY4" fmla="*/ 0 h 749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9449" h="749724">
                <a:moveTo>
                  <a:pt x="0" y="0"/>
                </a:moveTo>
                <a:lnTo>
                  <a:pt x="1499449" y="0"/>
                </a:lnTo>
                <a:lnTo>
                  <a:pt x="1499449" y="749724"/>
                </a:lnTo>
                <a:lnTo>
                  <a:pt x="0" y="74972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020" tIns="33020" rIns="33020" bIns="33020" numCol="1" spcCol="1270" anchor="ctr" anchorCtr="0">
            <a:noAutofit/>
          </a:bodyPr>
          <a:lstStyle/>
          <a:p>
            <a:pPr marL="0" lvl="0" indent="0" algn="ctr" defTabSz="2311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CH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Freihandform: Form 35">
            <a:extLst>
              <a:ext uri="{FF2B5EF4-FFF2-40B4-BE49-F238E27FC236}">
                <a16:creationId xmlns:a16="http://schemas.microsoft.com/office/drawing/2014/main" id="{F0761987-42D7-4905-8C59-5D72836ED8F2}"/>
              </a:ext>
            </a:extLst>
          </p:cNvPr>
          <p:cNvSpPr/>
          <p:nvPr/>
        </p:nvSpPr>
        <p:spPr>
          <a:xfrm>
            <a:off x="7421774" y="5376192"/>
            <a:ext cx="1834033" cy="730154"/>
          </a:xfrm>
          <a:custGeom>
            <a:avLst/>
            <a:gdLst>
              <a:gd name="connsiteX0" fmla="*/ 0 w 1499449"/>
              <a:gd name="connsiteY0" fmla="*/ 0 h 749724"/>
              <a:gd name="connsiteX1" fmla="*/ 1499449 w 1499449"/>
              <a:gd name="connsiteY1" fmla="*/ 0 h 749724"/>
              <a:gd name="connsiteX2" fmla="*/ 1499449 w 1499449"/>
              <a:gd name="connsiteY2" fmla="*/ 749724 h 749724"/>
              <a:gd name="connsiteX3" fmla="*/ 0 w 1499449"/>
              <a:gd name="connsiteY3" fmla="*/ 749724 h 749724"/>
              <a:gd name="connsiteX4" fmla="*/ 0 w 1499449"/>
              <a:gd name="connsiteY4" fmla="*/ 0 h 749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9449" h="749724">
                <a:moveTo>
                  <a:pt x="0" y="0"/>
                </a:moveTo>
                <a:lnTo>
                  <a:pt x="1499449" y="0"/>
                </a:lnTo>
                <a:lnTo>
                  <a:pt x="1499449" y="749724"/>
                </a:lnTo>
                <a:lnTo>
                  <a:pt x="0" y="74972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020" tIns="33020" rIns="33020" bIns="33020" numCol="1" spcCol="1270" anchor="ctr" anchorCtr="0">
            <a:noAutofit/>
          </a:bodyPr>
          <a:lstStyle/>
          <a:p>
            <a:pPr marL="0" lvl="0" indent="0" algn="ctr" defTabSz="2311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CH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601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5DB20181526B3478B2C27D8F9931068" ma:contentTypeVersion="16" ma:contentTypeDescription="Ein neues Dokument erstellen." ma:contentTypeScope="" ma:versionID="e6e4bd70463635e27b237e2a2c7059d6">
  <xsd:schema xmlns:xsd="http://www.w3.org/2001/XMLSchema" xmlns:xs="http://www.w3.org/2001/XMLSchema" xmlns:p="http://schemas.microsoft.com/office/2006/metadata/properties" xmlns:ns2="02a18fba-b24e-4cbb-8258-e3efde6230c6" xmlns:ns3="5e8f50cf-15bd-4db6-a28e-088e7e948fba" xmlns:ns4="2c935882-467e-4155-8c38-295eb5fe6a65" xmlns:ns5="92e729bb-47fc-406e-bee0-821e9dd0953a" targetNamespace="http://schemas.microsoft.com/office/2006/metadata/properties" ma:root="true" ma:fieldsID="0ea5252fe41af6ad0bc4dd94cb14d32a" ns2:_="" ns3:_="" ns4:_="" ns5:_="">
    <xsd:import namespace="02a18fba-b24e-4cbb-8258-e3efde6230c6"/>
    <xsd:import namespace="5e8f50cf-15bd-4db6-a28e-088e7e948fba"/>
    <xsd:import namespace="2c935882-467e-4155-8c38-295eb5fe6a65"/>
    <xsd:import namespace="92e729bb-47fc-406e-bee0-821e9dd095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4:MediaLengthInSeconds" minOccurs="0"/>
                <xsd:element ref="ns4:lcf76f155ced4ddcb4097134ff3c332f" minOccurs="0"/>
                <xsd:element ref="ns5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a18fba-b24e-4cbb-8258-e3efde6230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8f50cf-15bd-4db6-a28e-088e7e948fb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935882-467e-4155-8c38-295eb5fe6a65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dmarkierungen" ma:readOnly="false" ma:fieldId="{5cf76f15-5ced-4ddc-b409-7134ff3c332f}" ma:taxonomyMulti="true" ma:sspId="f212c26d-ba8a-401b-a725-3045b2045bc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e729bb-47fc-406e-bee0-821e9dd0953a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53493a74-07fc-42ee-bb00-92bac09fab34}" ma:internalName="TaxCatchAll" ma:showField="CatchAllData" ma:web="92e729bb-47fc-406e-bee0-821e9dd095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c935882-467e-4155-8c38-295eb5fe6a65">
      <Terms xmlns="http://schemas.microsoft.com/office/infopath/2007/PartnerControls"/>
    </lcf76f155ced4ddcb4097134ff3c332f>
    <TaxCatchAll xmlns="92e729bb-47fc-406e-bee0-821e9dd0953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8A46D60-A020-4B13-83AF-2DFB374778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a18fba-b24e-4cbb-8258-e3efde6230c6"/>
    <ds:schemaRef ds:uri="5e8f50cf-15bd-4db6-a28e-088e7e948fba"/>
    <ds:schemaRef ds:uri="2c935882-467e-4155-8c38-295eb5fe6a65"/>
    <ds:schemaRef ds:uri="92e729bb-47fc-406e-bee0-821e9dd095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E933576-87A7-4B2D-BDBD-2E6568E0F896}">
  <ds:schemaRefs>
    <ds:schemaRef ds:uri="http://schemas.microsoft.com/office/2006/metadata/properties"/>
    <ds:schemaRef ds:uri="http://schemas.microsoft.com/office/infopath/2007/PartnerControls"/>
    <ds:schemaRef ds:uri="2c935882-467e-4155-8c38-295eb5fe6a65"/>
    <ds:schemaRef ds:uri="92e729bb-47fc-406e-bee0-821e9dd0953a"/>
  </ds:schemaRefs>
</ds:datastoreItem>
</file>

<file path=customXml/itemProps3.xml><?xml version="1.0" encoding="utf-8"?>
<ds:datastoreItem xmlns:ds="http://schemas.openxmlformats.org/officeDocument/2006/customXml" ds:itemID="{EEB9BA4B-00E4-4625-ABE4-E65E6CF3B9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Claudia Brönimann</dc:creator>
  <cp:lastModifiedBy>Janine Jäger</cp:lastModifiedBy>
  <cp:revision>1</cp:revision>
  <dcterms:created xsi:type="dcterms:W3CDTF">2022-08-15T08:13:13Z</dcterms:created>
  <dcterms:modified xsi:type="dcterms:W3CDTF">2022-10-25T09:03:15Z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0x010100A5DB20181526B3478B2C27D8F9931068</vt:lpwstr>
  </property>
</Properties>
</file>